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E29340-F99D-4ABE-9736-6194729CB5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E5C8B3-98F0-491B-8124-0564758B31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OUTSTANDING JUBILARIANS 2013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1616299" cy="15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SANTIAGO </a:t>
            </a:r>
            <a:r>
              <a:rPr lang="en-US" sz="4800" b="1" dirty="0"/>
              <a:t>DEL ROSARIO, MD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OUTSTANDING DIAMOND JUBILARIAN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5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DEACON E. GARY C. VILLANUEVA MD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OUTSTANDING EMERALD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JUBILARIAN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8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JOSEFINA PENAS-OUANO, M.D.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OUTSTANDING GOLDEN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JUBILARIAN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7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STELLA SALGADO EVANGELISTA, MD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OUTSTANDING SAPPHIRE JUBILARIAN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0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</a:t>
            </a:r>
            <a:r>
              <a:rPr lang="en-US" dirty="0"/>
              <a:t>DIRECTOR, USTMAAA AND </a:t>
            </a:r>
            <a:r>
              <a:rPr lang="en-US" dirty="0" smtClean="0"/>
              <a:t>USTMAAA FOUNDATION </a:t>
            </a:r>
            <a:r>
              <a:rPr lang="en-US" dirty="0"/>
              <a:t>FOR 24 YEARS</a:t>
            </a:r>
          </a:p>
          <a:p>
            <a:r>
              <a:rPr lang="en-US" dirty="0" smtClean="0"/>
              <a:t>PAST </a:t>
            </a:r>
            <a:r>
              <a:rPr lang="en-US" dirty="0"/>
              <a:t>PRESIDENT USTMAAA FOUNDATION</a:t>
            </a:r>
          </a:p>
          <a:p>
            <a:r>
              <a:rPr lang="en-US" dirty="0" smtClean="0"/>
              <a:t>MOST </a:t>
            </a:r>
            <a:r>
              <a:rPr lang="en-US" dirty="0"/>
              <a:t>OUTSTANDING ALUMNUS OF THE YEAR 2008</a:t>
            </a:r>
          </a:p>
          <a:p>
            <a:r>
              <a:rPr lang="en-US" dirty="0" smtClean="0"/>
              <a:t>THOMAS </a:t>
            </a:r>
            <a:r>
              <a:rPr lang="en-US" dirty="0"/>
              <a:t>AWARDEE FOR COMMUNITY SERVICE 1998</a:t>
            </a:r>
          </a:p>
          <a:p>
            <a:r>
              <a:rPr lang="en-US" dirty="0" smtClean="0"/>
              <a:t>TOTAL </a:t>
            </a:r>
            <a:r>
              <a:rPr lang="en-US" dirty="0"/>
              <a:t>AWARDEE FOR MEDICINE 2011</a:t>
            </a:r>
          </a:p>
          <a:p>
            <a:r>
              <a:rPr lang="en-US" dirty="0" smtClean="0"/>
              <a:t>QUADRICENTENNIAL </a:t>
            </a:r>
            <a:r>
              <a:rPr lang="en-US" dirty="0"/>
              <a:t>AWARD FOR EXEMPLARY </a:t>
            </a:r>
            <a:r>
              <a:rPr lang="en-US" dirty="0" smtClean="0"/>
              <a:t>SERVICE TO </a:t>
            </a:r>
            <a:r>
              <a:rPr lang="en-US" dirty="0"/>
              <a:t>ALMA </a:t>
            </a:r>
            <a:r>
              <a:rPr lang="en-US" dirty="0" smtClean="0"/>
              <a:t>MATER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STELLA SALGADO </a:t>
            </a:r>
            <a:r>
              <a:rPr lang="en-US" b="1" dirty="0" smtClean="0"/>
              <a:t>EVANGELISTA</a:t>
            </a:r>
            <a:r>
              <a:rPr lang="en-US" b="1" dirty="0"/>
              <a:t>, </a:t>
            </a:r>
            <a:r>
              <a:rPr lang="en-US" b="1" dirty="0" smtClean="0"/>
              <a:t>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6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EUSTAQUIO O. ABAY JR. M.D.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OUTSTANDING RUBY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JUBILARIAN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EMMANUEL E. EUGENIO, M.D.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OUTSTANDING PEARL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JUBILARIAN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8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RAQUEL MALLARI-ALVAREZ M.D.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OUTSTANDING SILVER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JUBILARIAN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9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114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MOST OUTSTANDING JUBILARIANS 2013</vt:lpstr>
      <vt:lpstr>MOST OUTSTANDING DIAMOND JUBILARIAN  </vt:lpstr>
      <vt:lpstr>MOST OUTSTANDING EMERALD JUBILARIAN  </vt:lpstr>
      <vt:lpstr>MOST OUTSTANDING GOLDEN JUBILARIAN  </vt:lpstr>
      <vt:lpstr>MOST OUTSTANDING SAPPHIRE JUBILARIAN </vt:lpstr>
      <vt:lpstr>STELLA SALGADO EVANGELISTA, MD</vt:lpstr>
      <vt:lpstr>MOST OUTSTANDING RUBY JUBILARIAN  </vt:lpstr>
      <vt:lpstr>MOST OUTSTANDING PEARL JUBILARIAN  </vt:lpstr>
      <vt:lpstr>MOST OUTSTANDING SILVER JUBILARIAN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</cp:revision>
  <dcterms:created xsi:type="dcterms:W3CDTF">2013-06-28T21:40:34Z</dcterms:created>
  <dcterms:modified xsi:type="dcterms:W3CDTF">2013-06-28T21:54:49Z</dcterms:modified>
</cp:coreProperties>
</file>